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4" r:id="rId2"/>
    <p:sldId id="266" r:id="rId3"/>
    <p:sldId id="262" r:id="rId4"/>
    <p:sldId id="26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wikihow.com/Write-a-Letter-of-Appreciation-to-Your-Teache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7584" y="2015732"/>
            <a:ext cx="10357270" cy="3450613"/>
          </a:xfrm>
        </p:spPr>
        <p:txBody>
          <a:bodyPr>
            <a:noAutofit/>
          </a:bodyPr>
          <a:lstStyle/>
          <a:p>
            <a:pPr algn="ctr">
              <a:buFont typeface="Wingdings" panose="05000000000000000000" pitchFamily="2" charset="2"/>
              <a:buChar char="q"/>
            </a:pPr>
            <a:r>
              <a:rPr lang="en-US" sz="2800" b="1" dirty="0"/>
              <a:t>National Honor Society Induction Ceremony </a:t>
            </a:r>
          </a:p>
          <a:p>
            <a:pPr marL="0" indent="0" algn="ctr">
              <a:buNone/>
            </a:pPr>
            <a:r>
              <a:rPr lang="en-US" sz="2800" b="1" dirty="0"/>
              <a:t>Thursday 6PM in the CRCA Library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en-US" sz="2800" b="1" dirty="0"/>
              <a:t>Friday, May 7</a:t>
            </a:r>
            <a:r>
              <a:rPr lang="en-US" sz="2800" b="1" baseline="30000" dirty="0"/>
              <a:t>th</a:t>
            </a:r>
            <a:r>
              <a:rPr lang="en-US" sz="2800" b="1" dirty="0"/>
              <a:t> Bastrop Library Volunteer Info Session </a:t>
            </a:r>
          </a:p>
          <a:p>
            <a:pPr marL="0" indent="0" algn="ctr">
              <a:buNone/>
            </a:pPr>
            <a:r>
              <a:rPr lang="en-US" sz="2800" b="1" dirty="0"/>
              <a:t>3PM in the CRCA Library or over Zoom</a:t>
            </a:r>
          </a:p>
          <a:p>
            <a:pPr marL="0" indent="0" algn="ctr">
              <a:buNone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41488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499" y="2015732"/>
            <a:ext cx="11283885" cy="3450613"/>
          </a:xfrm>
        </p:spPr>
        <p:txBody>
          <a:bodyPr>
            <a:noAutofit/>
          </a:bodyPr>
          <a:lstStyle/>
          <a:p>
            <a:pPr algn="ctr">
              <a:buFont typeface="Wingdings" panose="05000000000000000000" pitchFamily="2" charset="2"/>
              <a:buChar char="q"/>
            </a:pPr>
            <a:r>
              <a:rPr lang="en-US" sz="2800" b="1" dirty="0"/>
              <a:t>Next week is ACC Finals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en-US" sz="2800" b="1" dirty="0"/>
              <a:t>Thursday, May 14</a:t>
            </a:r>
            <a:r>
              <a:rPr lang="en-US" sz="2800" b="1" baseline="30000" dirty="0"/>
              <a:t>th</a:t>
            </a:r>
            <a:r>
              <a:rPr lang="en-US" sz="2800" b="1" dirty="0"/>
              <a:t>- Last Day of ACC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en-US" sz="2800" b="1" dirty="0"/>
              <a:t>Weds. May 26</a:t>
            </a:r>
            <a:r>
              <a:rPr lang="en-US" sz="2800" b="1" baseline="30000" dirty="0"/>
              <a:t>th</a:t>
            </a:r>
            <a:r>
              <a:rPr lang="en-US" sz="2800" b="1" dirty="0"/>
              <a:t> CRCA Awards Ceremony 6-8 PM @ PAC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en-US" sz="2800" b="1" dirty="0"/>
              <a:t>Thursday, May 27</a:t>
            </a:r>
            <a:r>
              <a:rPr lang="en-US" sz="2800" b="1" baseline="30000" dirty="0"/>
              <a:t>th </a:t>
            </a:r>
            <a:r>
              <a:rPr lang="en-US" sz="2800" b="1" dirty="0"/>
              <a:t>Last Day of CRCA</a:t>
            </a:r>
          </a:p>
          <a:p>
            <a:pPr algn="ctr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40668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Announcements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C5A5A0-7E72-475C-8E3D-5A262AB62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/>
              <a:t>CRCA students will be STAAR TESTING next week.</a:t>
            </a:r>
            <a:br>
              <a:rPr lang="en-US" sz="2800" b="1" dirty="0"/>
            </a:br>
            <a:r>
              <a:rPr lang="en-US" sz="2800" b="1" dirty="0"/>
              <a:t>Tues., May 4th      Biology EOC  (all 9th graders)</a:t>
            </a:r>
            <a:br>
              <a:rPr lang="en-US" sz="2800" b="1" dirty="0"/>
            </a:br>
            <a:r>
              <a:rPr lang="en-US" sz="2800" b="1" dirty="0"/>
              <a:t>Wed., May 5th       Algebra I EOC (9th graders)</a:t>
            </a:r>
            <a:br>
              <a:rPr lang="en-US" sz="2800" b="1" dirty="0"/>
            </a:br>
            <a:r>
              <a:rPr lang="en-US" sz="2800" b="1" dirty="0"/>
              <a:t>Thurs., May 6th     US History (all 11th graders)</a:t>
            </a:r>
            <a:br>
              <a:rPr lang="en-US" sz="2800" b="1" dirty="0"/>
            </a:br>
            <a:r>
              <a:rPr lang="en-US" sz="2800" b="1" dirty="0"/>
              <a:t>Students, make sure to bring your fully charged CRCA laptop and your charger.</a:t>
            </a:r>
          </a:p>
        </p:txBody>
      </p:sp>
    </p:spTree>
    <p:extLst>
      <p:ext uri="{BB962C8B-B14F-4D97-AF65-F5344CB8AC3E}">
        <p14:creationId xmlns:p14="http://schemas.microsoft.com/office/powerpoint/2010/main" val="751064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047" y="804519"/>
            <a:ext cx="10831398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/>
              <a:t>Teacher Appreciation Week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C5A5A0-7E72-475C-8E3D-5A262AB62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800" b="1" dirty="0"/>
              <a:t>This week is Teacher Appreciation Week. </a:t>
            </a:r>
          </a:p>
          <a:p>
            <a:pPr marL="0" indent="0" algn="ctr">
              <a:buNone/>
            </a:pPr>
            <a:r>
              <a:rPr lang="en-US" sz="2800" b="1" dirty="0"/>
              <a:t>Please take a moment to write a thank you letter to one of your teachers. </a:t>
            </a:r>
          </a:p>
          <a:p>
            <a:pPr marL="0" indent="0" algn="ctr">
              <a:buNone/>
            </a:pPr>
            <a:r>
              <a:rPr lang="en-US" sz="2800" b="1" dirty="0"/>
              <a:t>Teachers greatly appreciate this. </a:t>
            </a:r>
          </a:p>
          <a:p>
            <a:pPr marL="0" indent="0" algn="ctr">
              <a:buNone/>
            </a:pPr>
            <a:r>
              <a:rPr lang="en-US" sz="2800" dirty="0"/>
              <a:t>If you need ideas on what to say, check out this link: </a:t>
            </a:r>
          </a:p>
          <a:p>
            <a:pPr marL="0" indent="0" algn="ctr">
              <a:buNone/>
            </a:pPr>
            <a:r>
              <a:rPr lang="en-US" sz="2800" dirty="0">
                <a:hlinkClick r:id="rId2"/>
              </a:rPr>
              <a:t>https://www.wikihow.com/Write-a-Letter-of-Appreciation-to-Your-Teacher</a:t>
            </a:r>
            <a:r>
              <a:rPr lang="en-US" sz="2800" dirty="0"/>
              <a:t>.</a:t>
            </a:r>
            <a:endParaRPr lang="en-US" sz="28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0A7E78B-5C47-43EF-B1CB-66B03FAE6A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140" y="3042000"/>
            <a:ext cx="1952011" cy="1567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32667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1105</TotalTime>
  <Words>200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Wingdings</vt:lpstr>
      <vt:lpstr>Gallery</vt:lpstr>
      <vt:lpstr>Announcements</vt:lpstr>
      <vt:lpstr>Announcements</vt:lpstr>
      <vt:lpstr>Announcements</vt:lpstr>
      <vt:lpstr>Teacher Appreciation Week</vt:lpstr>
    </vt:vector>
  </TitlesOfParts>
  <Company>BISD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Aid policies:  Satisfaction Academic Progress (SAP)</dc:title>
  <dc:creator>Joshua Gordon</dc:creator>
  <cp:lastModifiedBy>Joshua Gordon</cp:lastModifiedBy>
  <cp:revision>31</cp:revision>
  <dcterms:created xsi:type="dcterms:W3CDTF">2019-01-25T14:35:17Z</dcterms:created>
  <dcterms:modified xsi:type="dcterms:W3CDTF">2021-05-05T12:19:13Z</dcterms:modified>
</cp:coreProperties>
</file>